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39EE-BC7E-436F-8189-DCB1342F9958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D4D75-F341-4496-86D9-DBA2E4774D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Maid%20with%20the%20Flaxen%20Hair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2925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И  ЭТО  ВСЁ  О      ПТИЦАХ	</a:t>
            </a:r>
            <a:r>
              <a:rPr lang="ru-RU" sz="6600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	</a:t>
            </a:r>
            <a:endParaRPr lang="ru-RU" sz="6600" b="1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4000500"/>
            <a:ext cx="7407275" cy="2071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Подготовили :  </a:t>
            </a:r>
            <a:r>
              <a:rPr lang="ru-RU" dirty="0" err="1" smtClean="0"/>
              <a:t>Каржавина</a:t>
            </a:r>
            <a:r>
              <a:rPr lang="ru-RU" dirty="0" smtClean="0"/>
              <a:t> Н. и </a:t>
            </a:r>
            <a:r>
              <a:rPr lang="ru-RU" dirty="0" err="1" smtClean="0"/>
              <a:t>Калиева</a:t>
            </a:r>
            <a:r>
              <a:rPr lang="ru-RU" dirty="0" smtClean="0"/>
              <a:t> 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5 класс</a:t>
            </a:r>
          </a:p>
        </p:txBody>
      </p:sp>
      <p:pic>
        <p:nvPicPr>
          <p:cNvPr id="5" name="Maid with the Flaxen Hai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4099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         Знаешь ли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вы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, что…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i="1" smtClean="0"/>
              <a:t>Птицы, гнездящиеся в дуплах деревьев или в скальных расщелинах, чаще всего откладывают яйца белого цвета. Возможно, это происходит потому, что их яйцам не нужна покровительственная окраска, а белый цвет позволяет родителям легко найти их в тёмном дупле.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939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       Знаешь ли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вы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, что…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9939" name="Содержимое 2"/>
          <p:cNvSpPr>
            <a:spLocks noGrp="1"/>
          </p:cNvSpPr>
          <p:nvPr>
            <p:ph idx="1"/>
          </p:nvPr>
        </p:nvSpPr>
        <p:spPr>
          <a:xfrm>
            <a:off x="1214438" y="1214438"/>
            <a:ext cx="7572375" cy="5357812"/>
          </a:xfrm>
        </p:spPr>
        <p:txBody>
          <a:bodyPr/>
          <a:lstStyle/>
          <a:p>
            <a:pPr eaLnBrk="1" hangingPunct="1"/>
            <a:r>
              <a:rPr lang="ru-RU" i="1" smtClean="0"/>
              <a:t>Египетский бегунок, или крокодилов сторож, который относится к отряду ржанкообразных, насиживает яйца только ночью. Днём их согревает солнечный свет. Кроме того, птица прикрывает яйца горячим песком. Если яйцам  угрожает перегрев, то птица смачивает перья  на брюхе водой и таким образом переносит влагу в гнездо.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       Знаешь ли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вы,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что…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214438" y="1214438"/>
            <a:ext cx="7786687" cy="5429250"/>
          </a:xfrm>
        </p:spPr>
        <p:txBody>
          <a:bodyPr/>
          <a:lstStyle/>
          <a:p>
            <a:pPr eaLnBrk="1" hangingPunct="1"/>
            <a:r>
              <a:rPr lang="ru-RU" sz="2800" i="1" smtClean="0"/>
              <a:t>Некоторые  орлы строят такие большие гнёзда, что иногда в них вместе с орлами гнездятся и мелкие птицы. Эти огромные строения дают «квартиросъёмщикам» не только удобное место для устройства гнезда, но и защиту от других хищников.</a:t>
            </a:r>
          </a:p>
          <a:p>
            <a:pPr eaLnBrk="1" hangingPunct="1"/>
            <a:r>
              <a:rPr lang="ru-RU" sz="2800" i="1" smtClean="0"/>
              <a:t>Мрачные крачки в первые 3-4 года своей жизни никогда не спускаются на землю. Отдыхая, они парят в небе благодаря воздушным потокам. Альбатросы впервые ступают на землю в возрасте 6-7 лет.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      Знаешь ли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вы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, </a:t>
            </a: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что…</a:t>
            </a: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789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ru-RU" i="1" smtClean="0"/>
              <a:t>Самец нанду  собирает вокруг себя гарем, иногда состоящий из 15 самок, которые откладывают яйца в одно гнездо. Насиживанием и воспитанием птенцов занимается самец.</a:t>
            </a:r>
          </a:p>
          <a:p>
            <a:pPr eaLnBrk="1" hangingPunct="1"/>
            <a:r>
              <a:rPr lang="ru-RU" i="1" smtClean="0"/>
              <a:t>Белая крачка гнездится очень своеобразным способом. Она не строит гнезда, а пристраивает своё единственное яйцо в развилке ветвей.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tx2">
                    <a:satMod val="130000"/>
                  </a:schemeClr>
                </a:solidFill>
              </a:rPr>
              <a:t>Сс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9" name="Содержимое 3" descr="Изображение 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0" y="0"/>
            <a:ext cx="3714750" cy="3714750"/>
          </a:xfrm>
        </p:spPr>
      </p:pic>
      <p:pic>
        <p:nvPicPr>
          <p:cNvPr id="24580" name="Рисунок 4" descr="Изображение 0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25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Изображение 0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857500"/>
            <a:ext cx="37147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             Спасибо .</a:t>
            </a:r>
            <a:endParaRPr lang="ru-RU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       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ЭВОЛЮЦИЯ   ПТИЦ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3" name="Содержимое 3" descr="Изображение 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214438"/>
            <a:ext cx="8143875" cy="5643562"/>
          </a:xfrm>
        </p:spPr>
      </p:pic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1143000" y="1214438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mic Sans MS" pitchFamily="66" charset="0"/>
              </a:rPr>
              <a:t>Примерно 150 миллионов лет назад от рептилий отделилась одна группа, представители которой научились летать и постепенно заселили все уголки земного шар. Кроме того, они не утратили способности прыгать, бегать и лазать по деревьям. Многие </a:t>
            </a:r>
            <a:r>
              <a:rPr lang="ru-RU" dirty="0" smtClean="0">
                <a:latin typeface="Comic Sans MS" pitchFamily="66" charset="0"/>
              </a:rPr>
              <a:t>птицы отлично </a:t>
            </a:r>
            <a:r>
              <a:rPr lang="ru-RU" dirty="0">
                <a:latin typeface="Comic Sans MS" pitchFamily="66" charset="0"/>
              </a:rPr>
              <a:t>плавают и ныряют. Сегодня во всём мире живёт около 300 миллиардов птиц. Однако, по сравнению с эрой динозавров, их количество сократилось – число видов пернатых постоянно уменьшается.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«ВЕЛИКИЕ  СТРОИТЕЛИ»</a:t>
            </a:r>
            <a:endParaRPr lang="ru-RU" b="1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1071563" y="1447800"/>
            <a:ext cx="2928937" cy="50530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i="1" smtClean="0"/>
              <a:t>Большинство птиц строят гнёзда. Некоторые гнёзда являются очень сложными строениями.</a:t>
            </a:r>
          </a:p>
        </p:txBody>
      </p:sp>
      <p:pic>
        <p:nvPicPr>
          <p:cNvPr id="25604" name="Рисунок 3" descr="Изображение 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714500"/>
            <a:ext cx="5000625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«ВЕЛИКИЕ  СТРОИТЕЛИ»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6627" name="Рисунок 4" descr="Изображение 05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1214438"/>
            <a:ext cx="392906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Содержимое 6" descr="Изображение 0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214438"/>
            <a:ext cx="4214813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   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«ВЕЛИКИЕ  СТРОИТЕЛИ»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7651" name="Содержимое 3" descr="Изображение 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428750"/>
            <a:ext cx="3500438" cy="5429250"/>
          </a:xfrm>
        </p:spPr>
      </p:pic>
      <p:pic>
        <p:nvPicPr>
          <p:cNvPr id="27652" name="Рисунок 4" descr="Изображение 0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428750"/>
            <a:ext cx="46085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2571750" cy="6715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 Птичьи гнёзда   имеют  </a:t>
            </a: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разно-образные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 формы и размеры. Птицы строят  их  в дуплах деревьев, норах или на </a:t>
            </a:r>
            <a:r>
              <a:rPr lang="ru-RU" sz="2800" dirty="0" err="1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платфор-мах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  из веток, глины и ила. Гнёзда нужны для защиты детёнышей от врагов.</a:t>
            </a: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8675" name="Содержимое 6" descr="Изображение0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75" y="0"/>
            <a:ext cx="5572125" cy="3500438"/>
          </a:xfrm>
        </p:spPr>
      </p:pic>
      <p:pic>
        <p:nvPicPr>
          <p:cNvPr id="28676" name="Рисунок 10" descr="Изображение 0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3500438"/>
            <a:ext cx="55721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74638"/>
            <a:ext cx="3071812" cy="1725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КОЛИБРИ</a:t>
            </a:r>
            <a:endParaRPr lang="ru-RU" dirty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9699" name="Рисунок 4" descr="Изображение 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438" y="-500063"/>
            <a:ext cx="4754562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Содержимое 6" descr="Изображение 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2057400"/>
            <a:ext cx="39497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satMod val="130000"/>
                  </a:schemeClr>
                </a:solidFill>
              </a:rPr>
              <a:t>   Мастерство маскировки-</a:t>
            </a:r>
            <a:endParaRPr lang="ru-RU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5195888"/>
          </a:xfrm>
        </p:spPr>
        <p:txBody>
          <a:bodyPr>
            <a:normAutofit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/>
              <a:t>      </a:t>
            </a:r>
            <a:r>
              <a:rPr lang="ru-RU" b="1" dirty="0" smtClean="0">
                <a:latin typeface="Monotype Corsiva" pitchFamily="66" charset="0"/>
              </a:rPr>
              <a:t>Это способность птиц вырабатывать защитную окраску или принимать покровительственную форму, которая придаёт им максимальное сходство со средой обитания. </a:t>
            </a:r>
            <a:r>
              <a:rPr lang="ru-RU" i="1" dirty="0" smtClean="0">
                <a:latin typeface="Monotype Corsiva" pitchFamily="66" charset="0"/>
              </a:rPr>
              <a:t>Например, выпь устраивает гнездо в тростнике. Она незаметна в зарослях благодаря продольным полоскам на теле. Почувствовав опасность, она поднимает вверх клюв и медленно покачивается вместе с тростниками, заметить её практически невозможно.</a:t>
            </a:r>
            <a:endParaRPr lang="ru-RU" i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2771" name="Содержимое 3" descr="Изображение 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0"/>
            <a:ext cx="814387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465</Words>
  <Application>Microsoft Office PowerPoint</Application>
  <PresentationFormat>Экран (4:3)</PresentationFormat>
  <Paragraphs>25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  ЭТО  ВСЁ  О      ПТИЦАХ  </vt:lpstr>
      <vt:lpstr>        ЭВОЛЮЦИЯ   ПТИЦ</vt:lpstr>
      <vt:lpstr>«ВЕЛИКИЕ  СТРОИТЕЛИ»</vt:lpstr>
      <vt:lpstr>«ВЕЛИКИЕ  СТРОИТЕЛИ»</vt:lpstr>
      <vt:lpstr>    «ВЕЛИКИЕ  СТРОИТЕЛИ»</vt:lpstr>
      <vt:lpstr> Птичьи гнёзда   имеют  разно-образные формы и размеры. Птицы строят  их  в дуплах деревьев, норах или на платфор-мах  из веток, глины и ила. Гнёзда нужны для защиты детёнышей от врагов.</vt:lpstr>
      <vt:lpstr>КОЛИБРИ</vt:lpstr>
      <vt:lpstr>   Мастерство маскировки-</vt:lpstr>
      <vt:lpstr>Слайд 9</vt:lpstr>
      <vt:lpstr>         Знаешь ли вы, что…</vt:lpstr>
      <vt:lpstr>       Знаешь ли вы, что…</vt:lpstr>
      <vt:lpstr>       Знаешь ли вы, что…</vt:lpstr>
      <vt:lpstr>      Знаешь ли вы, что…</vt:lpstr>
      <vt:lpstr>Сс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6</cp:revision>
  <dcterms:created xsi:type="dcterms:W3CDTF">2014-10-26T13:23:02Z</dcterms:created>
  <dcterms:modified xsi:type="dcterms:W3CDTF">2014-10-29T18:34:40Z</dcterms:modified>
</cp:coreProperties>
</file>